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920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B821B-6B01-467E-8A40-8FC7291CFE4E}" type="doc">
      <dgm:prSet loTypeId="urn:microsoft.com/office/officeart/2005/8/layout/cycle6" loCatId="cycle" qsTypeId="urn:microsoft.com/office/officeart/2005/8/quickstyle/3d9" qsCatId="3D" csTypeId="urn:microsoft.com/office/officeart/2005/8/colors/accent0_3" csCatId="mainScheme" phldr="1"/>
      <dgm:spPr/>
      <dgm:t>
        <a:bodyPr/>
        <a:lstStyle/>
        <a:p>
          <a:endParaRPr lang="th-TH"/>
        </a:p>
      </dgm:t>
    </dgm:pt>
    <dgm:pt modelId="{4933FEFB-5AD1-4C3E-891B-0D97A30ADFC1}">
      <dgm:prSet phldrT="[ข้อความ]"/>
      <dgm:spPr/>
      <dgm:t>
        <a:bodyPr/>
        <a:lstStyle/>
        <a:p>
          <a:r>
            <a:rPr lang="th-TH" dirty="0" smtClean="0"/>
            <a:t>แผนบริหารจัดการความเสี่ยง</a:t>
          </a:r>
          <a:endParaRPr lang="th-TH" dirty="0"/>
        </a:p>
      </dgm:t>
    </dgm:pt>
    <dgm:pt modelId="{FA1C78A9-2962-4C17-912C-75734529F5C9}" type="parTrans" cxnId="{7113DD92-85C8-4C7C-A43C-5D057AA4B23E}">
      <dgm:prSet/>
      <dgm:spPr/>
      <dgm:t>
        <a:bodyPr/>
        <a:lstStyle/>
        <a:p>
          <a:endParaRPr lang="th-TH"/>
        </a:p>
      </dgm:t>
    </dgm:pt>
    <dgm:pt modelId="{DE6B37E7-FBF2-4D44-A091-9C046A96B2E3}" type="sibTrans" cxnId="{7113DD92-85C8-4C7C-A43C-5D057AA4B23E}">
      <dgm:prSet/>
      <dgm:spPr/>
      <dgm:t>
        <a:bodyPr/>
        <a:lstStyle/>
        <a:p>
          <a:endParaRPr lang="th-TH"/>
        </a:p>
      </dgm:t>
    </dgm:pt>
    <dgm:pt modelId="{DF7315AA-6103-4A5A-AF49-3281799A1899}">
      <dgm:prSet phldrT="[ข้อความ]"/>
      <dgm:spPr/>
      <dgm:t>
        <a:bodyPr/>
        <a:lstStyle/>
        <a:p>
          <a:r>
            <a:rPr lang="th-TH" dirty="0" smtClean="0"/>
            <a:t>ติดตามประเมินผล</a:t>
          </a:r>
          <a:endParaRPr lang="th-TH" dirty="0"/>
        </a:p>
      </dgm:t>
    </dgm:pt>
    <dgm:pt modelId="{58935F86-4587-4672-B9A6-52359104D004}" type="parTrans" cxnId="{D824F89D-BBCF-4494-B7EE-944B1A7889B5}">
      <dgm:prSet/>
      <dgm:spPr/>
      <dgm:t>
        <a:bodyPr/>
        <a:lstStyle/>
        <a:p>
          <a:endParaRPr lang="th-TH"/>
        </a:p>
      </dgm:t>
    </dgm:pt>
    <dgm:pt modelId="{466A397B-08D8-4C54-ACA0-4550A313A00F}" type="sibTrans" cxnId="{D824F89D-BBCF-4494-B7EE-944B1A7889B5}">
      <dgm:prSet/>
      <dgm:spPr/>
      <dgm:t>
        <a:bodyPr/>
        <a:lstStyle/>
        <a:p>
          <a:endParaRPr lang="th-TH"/>
        </a:p>
      </dgm:t>
    </dgm:pt>
    <dgm:pt modelId="{B5F40727-A328-4927-8FE5-010325683E5D}">
      <dgm:prSet phldrT="[ข้อความ]"/>
      <dgm:spPr/>
      <dgm:t>
        <a:bodyPr/>
        <a:lstStyle/>
        <a:p>
          <a:r>
            <a:rPr lang="th-TH" dirty="0" smtClean="0"/>
            <a:t>รายงาน</a:t>
          </a:r>
          <a:endParaRPr lang="th-TH" dirty="0"/>
        </a:p>
      </dgm:t>
    </dgm:pt>
    <dgm:pt modelId="{8C6459F1-1A6A-4211-BEB1-08581389DC4B}" type="parTrans" cxnId="{C53933E6-8CC4-4019-9D03-D639A1112460}">
      <dgm:prSet/>
      <dgm:spPr/>
      <dgm:t>
        <a:bodyPr/>
        <a:lstStyle/>
        <a:p>
          <a:endParaRPr lang="th-TH"/>
        </a:p>
      </dgm:t>
    </dgm:pt>
    <dgm:pt modelId="{76656ED5-2141-44BA-86E9-238203C5A3AF}" type="sibTrans" cxnId="{C53933E6-8CC4-4019-9D03-D639A1112460}">
      <dgm:prSet/>
      <dgm:spPr/>
      <dgm:t>
        <a:bodyPr/>
        <a:lstStyle/>
        <a:p>
          <a:endParaRPr lang="th-TH"/>
        </a:p>
      </dgm:t>
    </dgm:pt>
    <dgm:pt modelId="{68415976-4F71-49CC-A70F-03C5DAB42DDC}">
      <dgm:prSet phldrT="[ข้อความ]"/>
      <dgm:spPr/>
      <dgm:t>
        <a:bodyPr/>
        <a:lstStyle/>
        <a:p>
          <a:r>
            <a:rPr lang="th-TH" dirty="0" smtClean="0"/>
            <a:t>ทบทวน</a:t>
          </a:r>
          <a:endParaRPr lang="th-TH" dirty="0"/>
        </a:p>
      </dgm:t>
    </dgm:pt>
    <dgm:pt modelId="{73B00CE9-835A-4F8A-93A8-9876FC7B826B}" type="parTrans" cxnId="{26A9CBD0-347D-4BFD-8563-9B150814BE80}">
      <dgm:prSet/>
      <dgm:spPr/>
      <dgm:t>
        <a:bodyPr/>
        <a:lstStyle/>
        <a:p>
          <a:endParaRPr lang="th-TH"/>
        </a:p>
      </dgm:t>
    </dgm:pt>
    <dgm:pt modelId="{E9F817EB-1BA0-4E22-8A9D-23922D9A2ACF}" type="sibTrans" cxnId="{26A9CBD0-347D-4BFD-8563-9B150814BE80}">
      <dgm:prSet/>
      <dgm:spPr/>
      <dgm:t>
        <a:bodyPr/>
        <a:lstStyle/>
        <a:p>
          <a:endParaRPr lang="th-TH"/>
        </a:p>
      </dgm:t>
    </dgm:pt>
    <dgm:pt modelId="{711F167A-A92F-4FD8-94A4-6D92442A15F9}" type="pres">
      <dgm:prSet presAssocID="{0C9B821B-6B01-467E-8A40-8FC7291CFE4E}" presName="cycle" presStyleCnt="0">
        <dgm:presLayoutVars>
          <dgm:dir/>
          <dgm:resizeHandles val="exact"/>
        </dgm:presLayoutVars>
      </dgm:prSet>
      <dgm:spPr/>
    </dgm:pt>
    <dgm:pt modelId="{FBB1AC78-13E4-4DD0-80E1-2C9E72063643}" type="pres">
      <dgm:prSet presAssocID="{4933FEFB-5AD1-4C3E-891B-0D97A30ADFC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FB71194-4737-4363-92A1-9368AF6133EC}" type="pres">
      <dgm:prSet presAssocID="{4933FEFB-5AD1-4C3E-891B-0D97A30ADFC1}" presName="spNode" presStyleCnt="0"/>
      <dgm:spPr/>
    </dgm:pt>
    <dgm:pt modelId="{0FCE696A-0E9B-4019-B0BA-A61A6AEE4DBB}" type="pres">
      <dgm:prSet presAssocID="{DE6B37E7-FBF2-4D44-A091-9C046A96B2E3}" presName="sibTrans" presStyleLbl="sibTrans1D1" presStyleIdx="0" presStyleCnt="4"/>
      <dgm:spPr/>
    </dgm:pt>
    <dgm:pt modelId="{9912DD27-5C87-4E6D-8736-E93118288946}" type="pres">
      <dgm:prSet presAssocID="{DF7315AA-6103-4A5A-AF49-3281799A189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F9E28EB-6413-40DC-8E40-EA06982F5DF2}" type="pres">
      <dgm:prSet presAssocID="{DF7315AA-6103-4A5A-AF49-3281799A1899}" presName="spNode" presStyleCnt="0"/>
      <dgm:spPr/>
    </dgm:pt>
    <dgm:pt modelId="{E859DF78-8EAD-435C-868C-1ABAC6D8996C}" type="pres">
      <dgm:prSet presAssocID="{466A397B-08D8-4C54-ACA0-4550A313A00F}" presName="sibTrans" presStyleLbl="sibTrans1D1" presStyleIdx="1" presStyleCnt="4"/>
      <dgm:spPr/>
    </dgm:pt>
    <dgm:pt modelId="{8C581885-F019-49E3-AF36-FBDDD146D7AF}" type="pres">
      <dgm:prSet presAssocID="{B5F40727-A328-4927-8FE5-010325683E5D}" presName="node" presStyleLbl="node1" presStyleIdx="2" presStyleCnt="4">
        <dgm:presLayoutVars>
          <dgm:bulletEnabled val="1"/>
        </dgm:presLayoutVars>
      </dgm:prSet>
      <dgm:spPr/>
    </dgm:pt>
    <dgm:pt modelId="{D66A1EE1-11E3-42DE-9A91-06193C9D3984}" type="pres">
      <dgm:prSet presAssocID="{B5F40727-A328-4927-8FE5-010325683E5D}" presName="spNode" presStyleCnt="0"/>
      <dgm:spPr/>
    </dgm:pt>
    <dgm:pt modelId="{B0039FA8-D92A-4D14-B45F-29D023DB7DAC}" type="pres">
      <dgm:prSet presAssocID="{76656ED5-2141-44BA-86E9-238203C5A3AF}" presName="sibTrans" presStyleLbl="sibTrans1D1" presStyleIdx="2" presStyleCnt="4"/>
      <dgm:spPr/>
    </dgm:pt>
    <dgm:pt modelId="{73D4AC52-F842-4582-98AE-AA983C792280}" type="pres">
      <dgm:prSet presAssocID="{68415976-4F71-49CC-A70F-03C5DAB42DD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834B7CF-A16A-4A47-84F6-7D75B1BF2CBF}" type="pres">
      <dgm:prSet presAssocID="{68415976-4F71-49CC-A70F-03C5DAB42DDC}" presName="spNode" presStyleCnt="0"/>
      <dgm:spPr/>
    </dgm:pt>
    <dgm:pt modelId="{A80B6A78-FEAF-409B-ACC9-33D83D9EFE02}" type="pres">
      <dgm:prSet presAssocID="{E9F817EB-1BA0-4E22-8A9D-23922D9A2ACF}" presName="sibTrans" presStyleLbl="sibTrans1D1" presStyleIdx="3" presStyleCnt="4"/>
      <dgm:spPr/>
    </dgm:pt>
  </dgm:ptLst>
  <dgm:cxnLst>
    <dgm:cxn modelId="{E749D50E-82EA-4C7D-8627-4DF775FA2F52}" type="presOf" srcId="{0C9B821B-6B01-467E-8A40-8FC7291CFE4E}" destId="{711F167A-A92F-4FD8-94A4-6D92442A15F9}" srcOrd="0" destOrd="0" presId="urn:microsoft.com/office/officeart/2005/8/layout/cycle6"/>
    <dgm:cxn modelId="{A2CE559C-1B0E-4037-A302-F9FBB1AC3526}" type="presOf" srcId="{DF7315AA-6103-4A5A-AF49-3281799A1899}" destId="{9912DD27-5C87-4E6D-8736-E93118288946}" srcOrd="0" destOrd="0" presId="urn:microsoft.com/office/officeart/2005/8/layout/cycle6"/>
    <dgm:cxn modelId="{64EB20E8-E7FE-425F-ACDB-2079DF554F3E}" type="presOf" srcId="{68415976-4F71-49CC-A70F-03C5DAB42DDC}" destId="{73D4AC52-F842-4582-98AE-AA983C792280}" srcOrd="0" destOrd="0" presId="urn:microsoft.com/office/officeart/2005/8/layout/cycle6"/>
    <dgm:cxn modelId="{26A9CBD0-347D-4BFD-8563-9B150814BE80}" srcId="{0C9B821B-6B01-467E-8A40-8FC7291CFE4E}" destId="{68415976-4F71-49CC-A70F-03C5DAB42DDC}" srcOrd="3" destOrd="0" parTransId="{73B00CE9-835A-4F8A-93A8-9876FC7B826B}" sibTransId="{E9F817EB-1BA0-4E22-8A9D-23922D9A2ACF}"/>
    <dgm:cxn modelId="{C53933E6-8CC4-4019-9D03-D639A1112460}" srcId="{0C9B821B-6B01-467E-8A40-8FC7291CFE4E}" destId="{B5F40727-A328-4927-8FE5-010325683E5D}" srcOrd="2" destOrd="0" parTransId="{8C6459F1-1A6A-4211-BEB1-08581389DC4B}" sibTransId="{76656ED5-2141-44BA-86E9-238203C5A3AF}"/>
    <dgm:cxn modelId="{7113DD92-85C8-4C7C-A43C-5D057AA4B23E}" srcId="{0C9B821B-6B01-467E-8A40-8FC7291CFE4E}" destId="{4933FEFB-5AD1-4C3E-891B-0D97A30ADFC1}" srcOrd="0" destOrd="0" parTransId="{FA1C78A9-2962-4C17-912C-75734529F5C9}" sibTransId="{DE6B37E7-FBF2-4D44-A091-9C046A96B2E3}"/>
    <dgm:cxn modelId="{D2A69DD8-1759-4EFB-9F20-6F3604CD25AB}" type="presOf" srcId="{DE6B37E7-FBF2-4D44-A091-9C046A96B2E3}" destId="{0FCE696A-0E9B-4019-B0BA-A61A6AEE4DBB}" srcOrd="0" destOrd="0" presId="urn:microsoft.com/office/officeart/2005/8/layout/cycle6"/>
    <dgm:cxn modelId="{A5570A09-09CD-472D-8513-47B3392664FB}" type="presOf" srcId="{76656ED5-2141-44BA-86E9-238203C5A3AF}" destId="{B0039FA8-D92A-4D14-B45F-29D023DB7DAC}" srcOrd="0" destOrd="0" presId="urn:microsoft.com/office/officeart/2005/8/layout/cycle6"/>
    <dgm:cxn modelId="{D824F89D-BBCF-4494-B7EE-944B1A7889B5}" srcId="{0C9B821B-6B01-467E-8A40-8FC7291CFE4E}" destId="{DF7315AA-6103-4A5A-AF49-3281799A1899}" srcOrd="1" destOrd="0" parTransId="{58935F86-4587-4672-B9A6-52359104D004}" sibTransId="{466A397B-08D8-4C54-ACA0-4550A313A00F}"/>
    <dgm:cxn modelId="{F00DC51D-CF11-45A2-B1FB-735FBAE82575}" type="presOf" srcId="{E9F817EB-1BA0-4E22-8A9D-23922D9A2ACF}" destId="{A80B6A78-FEAF-409B-ACC9-33D83D9EFE02}" srcOrd="0" destOrd="0" presId="urn:microsoft.com/office/officeart/2005/8/layout/cycle6"/>
    <dgm:cxn modelId="{CABFAC81-B6E3-4BB3-A676-6502867B6047}" type="presOf" srcId="{466A397B-08D8-4C54-ACA0-4550A313A00F}" destId="{E859DF78-8EAD-435C-868C-1ABAC6D8996C}" srcOrd="0" destOrd="0" presId="urn:microsoft.com/office/officeart/2005/8/layout/cycle6"/>
    <dgm:cxn modelId="{CD4EF979-0EC2-433B-802D-D0AA033931AE}" type="presOf" srcId="{B5F40727-A328-4927-8FE5-010325683E5D}" destId="{8C581885-F019-49E3-AF36-FBDDD146D7AF}" srcOrd="0" destOrd="0" presId="urn:microsoft.com/office/officeart/2005/8/layout/cycle6"/>
    <dgm:cxn modelId="{09FFCED6-C225-494B-ACA3-8B7920AB3FAF}" type="presOf" srcId="{4933FEFB-5AD1-4C3E-891B-0D97A30ADFC1}" destId="{FBB1AC78-13E4-4DD0-80E1-2C9E72063643}" srcOrd="0" destOrd="0" presId="urn:microsoft.com/office/officeart/2005/8/layout/cycle6"/>
    <dgm:cxn modelId="{43F904FF-BC2E-42F6-A8D1-71F9C2D17FE0}" type="presParOf" srcId="{711F167A-A92F-4FD8-94A4-6D92442A15F9}" destId="{FBB1AC78-13E4-4DD0-80E1-2C9E72063643}" srcOrd="0" destOrd="0" presId="urn:microsoft.com/office/officeart/2005/8/layout/cycle6"/>
    <dgm:cxn modelId="{5C654472-996D-42A6-A283-D504098B97C7}" type="presParOf" srcId="{711F167A-A92F-4FD8-94A4-6D92442A15F9}" destId="{0FB71194-4737-4363-92A1-9368AF6133EC}" srcOrd="1" destOrd="0" presId="urn:microsoft.com/office/officeart/2005/8/layout/cycle6"/>
    <dgm:cxn modelId="{8B076674-FBDE-48A9-A609-42F4C2E41DCF}" type="presParOf" srcId="{711F167A-A92F-4FD8-94A4-6D92442A15F9}" destId="{0FCE696A-0E9B-4019-B0BA-A61A6AEE4DBB}" srcOrd="2" destOrd="0" presId="urn:microsoft.com/office/officeart/2005/8/layout/cycle6"/>
    <dgm:cxn modelId="{DB193E34-C2AC-4AE1-8B7A-391A5B7AB029}" type="presParOf" srcId="{711F167A-A92F-4FD8-94A4-6D92442A15F9}" destId="{9912DD27-5C87-4E6D-8736-E93118288946}" srcOrd="3" destOrd="0" presId="urn:microsoft.com/office/officeart/2005/8/layout/cycle6"/>
    <dgm:cxn modelId="{2CABE8E1-DBC9-46D4-9F4E-D577DD20F2CF}" type="presParOf" srcId="{711F167A-A92F-4FD8-94A4-6D92442A15F9}" destId="{9F9E28EB-6413-40DC-8E40-EA06982F5DF2}" srcOrd="4" destOrd="0" presId="urn:microsoft.com/office/officeart/2005/8/layout/cycle6"/>
    <dgm:cxn modelId="{44CEB21D-691D-46CF-B614-D81BFC2FDEE6}" type="presParOf" srcId="{711F167A-A92F-4FD8-94A4-6D92442A15F9}" destId="{E859DF78-8EAD-435C-868C-1ABAC6D8996C}" srcOrd="5" destOrd="0" presId="urn:microsoft.com/office/officeart/2005/8/layout/cycle6"/>
    <dgm:cxn modelId="{F961D108-32CE-41BA-93A6-27C02219A639}" type="presParOf" srcId="{711F167A-A92F-4FD8-94A4-6D92442A15F9}" destId="{8C581885-F019-49E3-AF36-FBDDD146D7AF}" srcOrd="6" destOrd="0" presId="urn:microsoft.com/office/officeart/2005/8/layout/cycle6"/>
    <dgm:cxn modelId="{F00F16FA-E454-4873-B968-6C0DFA962331}" type="presParOf" srcId="{711F167A-A92F-4FD8-94A4-6D92442A15F9}" destId="{D66A1EE1-11E3-42DE-9A91-06193C9D3984}" srcOrd="7" destOrd="0" presId="urn:microsoft.com/office/officeart/2005/8/layout/cycle6"/>
    <dgm:cxn modelId="{6BD55F2C-692E-448D-A16E-A050B7E7A271}" type="presParOf" srcId="{711F167A-A92F-4FD8-94A4-6D92442A15F9}" destId="{B0039FA8-D92A-4D14-B45F-29D023DB7DAC}" srcOrd="8" destOrd="0" presId="urn:microsoft.com/office/officeart/2005/8/layout/cycle6"/>
    <dgm:cxn modelId="{A66EC11F-004B-4E5F-A1A8-9B9207305F7F}" type="presParOf" srcId="{711F167A-A92F-4FD8-94A4-6D92442A15F9}" destId="{73D4AC52-F842-4582-98AE-AA983C792280}" srcOrd="9" destOrd="0" presId="urn:microsoft.com/office/officeart/2005/8/layout/cycle6"/>
    <dgm:cxn modelId="{7E4C8EE2-3673-48A4-92F5-B1655AC2FCC8}" type="presParOf" srcId="{711F167A-A92F-4FD8-94A4-6D92442A15F9}" destId="{F834B7CF-A16A-4A47-84F6-7D75B1BF2CBF}" srcOrd="10" destOrd="0" presId="urn:microsoft.com/office/officeart/2005/8/layout/cycle6"/>
    <dgm:cxn modelId="{239070AF-3904-43E4-95EF-BFAE1079F88A}" type="presParOf" srcId="{711F167A-A92F-4FD8-94A4-6D92442A15F9}" destId="{A80B6A78-FEAF-409B-ACC9-33D83D9EFE02}" srcOrd="11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5703-B4F7-4F76-829A-561097ED6C59}" type="datetimeFigureOut">
              <a:rPr lang="th-TH" smtClean="0"/>
              <a:t>21/04/63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76F8-E366-437E-84B6-0DE1D8F8BF9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714356" y="928662"/>
            <a:ext cx="592935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500" dirty="0" smtClean="0">
                <a:latin typeface="DSN Cologne" pitchFamily="2" charset="-34"/>
                <a:cs typeface="DSN Cologne" pitchFamily="2" charset="-34"/>
              </a:rPr>
              <a:t>แผนบริหารจัดการความเสี่ยง </a:t>
            </a:r>
            <a:r>
              <a:rPr lang="en-US" sz="3500" dirty="0" smtClean="0">
                <a:latin typeface="DSN Cologne" pitchFamily="2" charset="-34"/>
                <a:cs typeface="DSN Cologne" pitchFamily="2" charset="-34"/>
              </a:rPr>
              <a:t>:</a:t>
            </a:r>
            <a:r>
              <a:rPr lang="th-TH" sz="3500" dirty="0" smtClean="0">
                <a:latin typeface="DSN Cologne" pitchFamily="2" charset="-34"/>
                <a:cs typeface="DSN Cologne" pitchFamily="2" charset="-34"/>
              </a:rPr>
              <a:t> </a:t>
            </a:r>
            <a:r>
              <a:rPr lang="th-TH" sz="3500" dirty="0" smtClean="0">
                <a:latin typeface="DSN Cologne" pitchFamily="2" charset="-34"/>
                <a:cs typeface="DSN Cologne" pitchFamily="2" charset="-34"/>
              </a:rPr>
              <a:t>ประจำปีงบประมาณ 2563</a:t>
            </a:r>
          </a:p>
          <a:p>
            <a:r>
              <a:rPr lang="th-TH" dirty="0">
                <a:latin typeface="DSN Cologne" pitchFamily="2" charset="-34"/>
                <a:cs typeface="DSN Cologne" pitchFamily="2" charset="-34"/>
              </a:rPr>
              <a:t>(</a:t>
            </a:r>
            <a:r>
              <a:rPr lang="en-US" dirty="0" smtClean="0">
                <a:latin typeface="DSN Cologne" pitchFamily="2" charset="-34"/>
                <a:cs typeface="DSN Cologne" pitchFamily="2" charset="-34"/>
              </a:rPr>
              <a:t>Risk </a:t>
            </a:r>
            <a:r>
              <a:rPr lang="en-US" dirty="0">
                <a:latin typeface="DSN Cologne" pitchFamily="2" charset="-34"/>
                <a:cs typeface="DSN Cologne" pitchFamily="2" charset="-34"/>
              </a:rPr>
              <a:t>management </a:t>
            </a:r>
            <a:r>
              <a:rPr lang="en-US" dirty="0" smtClean="0">
                <a:latin typeface="DSN Cologne" pitchFamily="2" charset="-34"/>
                <a:cs typeface="DSN Cologne" pitchFamily="2" charset="-34"/>
              </a:rPr>
              <a:t>plan</a:t>
            </a:r>
            <a:r>
              <a:rPr lang="th-TH" dirty="0" smtClean="0">
                <a:latin typeface="DSN Cologne" pitchFamily="2" charset="-34"/>
                <a:cs typeface="DSN Cologne" pitchFamily="2" charset="-34"/>
              </a:rPr>
              <a:t>)</a:t>
            </a:r>
            <a:endParaRPr lang="th-TH" dirty="0">
              <a:latin typeface="DSN Cologne" pitchFamily="2" charset="-34"/>
              <a:cs typeface="DSN Cologne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857232" y="7215206"/>
            <a:ext cx="5072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DSN Cologne" pitchFamily="2" charset="-34"/>
                <a:cs typeface="DSN Cologne" pitchFamily="2" charset="-34"/>
              </a:rPr>
              <a:t>เทศบาลตำบลกรูด </a:t>
            </a:r>
          </a:p>
          <a:p>
            <a:r>
              <a:rPr lang="th-TH" dirty="0" smtClean="0">
                <a:latin typeface="DSN Cologne" pitchFamily="2" charset="-34"/>
                <a:cs typeface="DSN Cologne" pitchFamily="2" charset="-34"/>
              </a:rPr>
              <a:t>อำเภอ</a:t>
            </a:r>
            <a:r>
              <a:rPr lang="th-TH" dirty="0" err="1" smtClean="0">
                <a:latin typeface="DSN Cologne" pitchFamily="2" charset="-34"/>
                <a:cs typeface="DSN Cologne" pitchFamily="2" charset="-34"/>
              </a:rPr>
              <a:t>กาญ</a:t>
            </a:r>
            <a:r>
              <a:rPr lang="th-TH" dirty="0" smtClean="0">
                <a:latin typeface="DSN Cologne" pitchFamily="2" charset="-34"/>
                <a:cs typeface="DSN Cologne" pitchFamily="2" charset="-34"/>
              </a:rPr>
              <a:t>จนดิษฐ์  จังหวัดสุราษฏร์ธานี</a:t>
            </a:r>
            <a:endParaRPr lang="th-TH" dirty="0">
              <a:latin typeface="DSN Cologne" pitchFamily="2" charset="-34"/>
              <a:cs typeface="DSN Cologne" pitchFamily="2" charset="-34"/>
            </a:endParaRPr>
          </a:p>
        </p:txBody>
      </p:sp>
      <p:graphicFrame>
        <p:nvGraphicFramePr>
          <p:cNvPr id="11" name="ไดอะแกรม 10"/>
          <p:cNvGraphicFramePr/>
          <p:nvPr/>
        </p:nvGraphicFramePr>
        <p:xfrm>
          <a:off x="857232" y="2071670"/>
          <a:ext cx="578647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</Words>
  <Application>Microsoft Office PowerPoint</Application>
  <PresentationFormat>นำเสนอทางหน้าจอ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Windows User</dc:creator>
  <cp:lastModifiedBy>Windows User</cp:lastModifiedBy>
  <cp:revision>12</cp:revision>
  <dcterms:created xsi:type="dcterms:W3CDTF">2020-04-21T03:05:04Z</dcterms:created>
  <dcterms:modified xsi:type="dcterms:W3CDTF">2020-04-21T04:37:05Z</dcterms:modified>
</cp:coreProperties>
</file>