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81813" cy="97107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4" d="100"/>
          <a:sy n="64" d="100"/>
        </p:scale>
        <p:origin x="-3360" y="-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6D408-93DA-4F9D-A44D-8A8166F79987}" type="datetimeFigureOut">
              <a:rPr lang="th-TH" smtClean="0"/>
              <a:pPr/>
              <a:t>02/10/60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16729-3DDB-46A8-9CF4-854B97BF8CB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ชื่อเรื่องรอง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5794" y="1500166"/>
            <a:ext cx="5800744" cy="1062544"/>
          </a:xfrm>
        </p:spPr>
        <p:txBody>
          <a:bodyPr>
            <a:normAutofit fontScale="90000"/>
          </a:bodyPr>
          <a:lstStyle/>
          <a:p>
            <a:pPr algn="l"/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r>
              <a:rPr lang="th-TH" sz="3100" dirty="0" smtClean="0">
                <a:latin typeface="DSN PatPong" pitchFamily="2" charset="-34"/>
                <a:cs typeface="DSN PatPong" pitchFamily="2" charset="-34"/>
              </a:rPr>
              <a:t>เทศบาลตำบลกรูด</a:t>
            </a:r>
            <a:br>
              <a:rPr lang="th-TH" sz="3100" dirty="0" smtClean="0">
                <a:latin typeface="DSN PatPong" pitchFamily="2" charset="-34"/>
                <a:cs typeface="DSN PatPong" pitchFamily="2" charset="-34"/>
              </a:rPr>
            </a:br>
            <a:r>
              <a:rPr lang="th-TH" sz="3100" dirty="0" smtClean="0">
                <a:latin typeface="DSN PatPong" pitchFamily="2" charset="-34"/>
                <a:cs typeface="DSN PatPong" pitchFamily="2" charset="-34"/>
              </a:rPr>
              <a:t>อำเภอ</a:t>
            </a:r>
            <a:r>
              <a:rPr lang="th-TH" sz="3100" dirty="0" err="1" smtClean="0">
                <a:latin typeface="DSN PatPong" pitchFamily="2" charset="-34"/>
                <a:cs typeface="DSN PatPong" pitchFamily="2" charset="-34"/>
              </a:rPr>
              <a:t>กาญ</a:t>
            </a:r>
            <a:r>
              <a:rPr lang="th-TH" sz="3100" dirty="0" smtClean="0">
                <a:latin typeface="DSN PatPong" pitchFamily="2" charset="-34"/>
                <a:cs typeface="DSN PatPong" pitchFamily="2" charset="-34"/>
              </a:rPr>
              <a:t>จนดิษฐ์  จังหวัดสุราษฏร์ธานี</a:t>
            </a:r>
            <a:endParaRPr lang="th-TH" sz="3100" dirty="0">
              <a:latin typeface="DSN PatPong" pitchFamily="2" charset="-34"/>
              <a:cs typeface="DSN PatPong" pitchFamily="2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357298" y="2357422"/>
            <a:ext cx="5072098" cy="6034617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>
                <a:latin typeface="DSN PatPong" pitchFamily="2" charset="-34"/>
                <a:cs typeface="DSN PatPong" pitchFamily="2" charset="-34"/>
              </a:rPr>
              <a:t> (ร่าง)   เทศบัญญัติ</a:t>
            </a:r>
          </a:p>
          <a:p>
            <a:pPr>
              <a:buNone/>
            </a:pPr>
            <a:r>
              <a:rPr lang="th-TH" dirty="0" smtClean="0">
                <a:latin typeface="DSN PatPong" pitchFamily="2" charset="-34"/>
                <a:cs typeface="DSN PatPong" pitchFamily="2" charset="-34"/>
              </a:rPr>
              <a:t> เรื่อง  งบประมาณรายจ่ายประจำปีงบประมาณ พ.ศ. 2561</a:t>
            </a:r>
            <a:endParaRPr lang="th-TH" dirty="0">
              <a:latin typeface="DSN PatPong" pitchFamily="2" charset="-34"/>
              <a:cs typeface="DSN PatPong" pitchFamily="2" charset="-34"/>
            </a:endParaRPr>
          </a:p>
        </p:txBody>
      </p:sp>
      <p:pic>
        <p:nvPicPr>
          <p:cNvPr id="1026" name="Picture 2" descr="C:\Users\Administrator\Desktop\55.jpg"/>
          <p:cNvPicPr>
            <a:picLocks noChangeAspect="1" noChangeArrowheads="1"/>
          </p:cNvPicPr>
          <p:nvPr/>
        </p:nvPicPr>
        <p:blipFill>
          <a:blip r:embed="rId2"/>
          <a:srcRect r="1687" b="16707"/>
          <a:stretch>
            <a:fillRect/>
          </a:stretch>
        </p:blipFill>
        <p:spPr bwMode="auto">
          <a:xfrm>
            <a:off x="3714752" y="857224"/>
            <a:ext cx="2786082" cy="6286544"/>
          </a:xfrm>
          <a:prstGeom prst="rect">
            <a:avLst/>
          </a:prstGeom>
          <a:noFill/>
        </p:spPr>
      </p:pic>
      <p:pic>
        <p:nvPicPr>
          <p:cNvPr id="4" name="รูปภาพ 3" descr="C:\Documents and Settings\Administrator\Desktop\กรูด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56" y="928662"/>
            <a:ext cx="571504" cy="53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4" name="Picture 2" descr="C:\Users\Administrator\Desktop\55.jpg"/>
          <p:cNvPicPr>
            <a:picLocks noChangeAspect="1" noChangeArrowheads="1"/>
          </p:cNvPicPr>
          <p:nvPr/>
        </p:nvPicPr>
        <p:blipFill>
          <a:blip r:embed="rId2"/>
          <a:srcRect r="1687" b="16707"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6" name="สี่เหลี่ยมผืนผ้า 5"/>
          <p:cNvSpPr/>
          <p:nvPr/>
        </p:nvSpPr>
        <p:spPr>
          <a:xfrm>
            <a:off x="428604" y="1357290"/>
            <a:ext cx="50006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>
                <a:latin typeface="DSN PatPong" pitchFamily="2" charset="-34"/>
                <a:cs typeface="DSN PatPong" pitchFamily="2" charset="-34"/>
              </a:rPr>
              <a:t>     เทศบาลตำบลกรูด</a:t>
            </a:r>
            <a:br>
              <a:rPr lang="th-TH" dirty="0" smtClean="0">
                <a:latin typeface="DSN PatPong" pitchFamily="2" charset="-34"/>
                <a:cs typeface="DSN PatPong" pitchFamily="2" charset="-34"/>
              </a:rPr>
            </a:br>
            <a:r>
              <a:rPr lang="th-TH" dirty="0" smtClean="0">
                <a:latin typeface="DSN PatPong" pitchFamily="2" charset="-34"/>
                <a:cs typeface="DSN PatPong" pitchFamily="2" charset="-34"/>
              </a:rPr>
              <a:t>     อำเภอ</a:t>
            </a:r>
            <a:r>
              <a:rPr lang="th-TH" dirty="0" err="1" smtClean="0">
                <a:latin typeface="DSN PatPong" pitchFamily="2" charset="-34"/>
                <a:cs typeface="DSN PatPong" pitchFamily="2" charset="-34"/>
              </a:rPr>
              <a:t>กาญ</a:t>
            </a:r>
            <a:r>
              <a:rPr lang="th-TH" dirty="0" smtClean="0">
                <a:latin typeface="DSN PatPong" pitchFamily="2" charset="-34"/>
                <a:cs typeface="DSN PatPong" pitchFamily="2" charset="-34"/>
              </a:rPr>
              <a:t>จนดิษฐ์  จังหวัดสุราษฏร์ธานี</a:t>
            </a:r>
            <a:endParaRPr lang="th-TH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00042" y="3929058"/>
            <a:ext cx="56436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h-TH" sz="4000" dirty="0" smtClean="0">
                <a:latin typeface="DSN PatPong" pitchFamily="2" charset="-34"/>
                <a:cs typeface="DSN PatPong" pitchFamily="2" charset="-34"/>
              </a:rPr>
              <a:t>    </a:t>
            </a:r>
            <a:r>
              <a:rPr lang="th-TH" sz="4000" dirty="0" smtClean="0">
                <a:latin typeface="DSN PatPong" pitchFamily="2" charset="-34"/>
                <a:cs typeface="DSN PatPong" pitchFamily="2" charset="-34"/>
              </a:rPr>
              <a:t>เทศ</a:t>
            </a:r>
            <a:r>
              <a:rPr lang="th-TH" sz="4000" dirty="0" smtClean="0">
                <a:latin typeface="DSN PatPong" pitchFamily="2" charset="-34"/>
                <a:cs typeface="DSN PatPong" pitchFamily="2" charset="-34"/>
              </a:rPr>
              <a:t>บัญญัติ</a:t>
            </a:r>
          </a:p>
          <a:p>
            <a:pPr>
              <a:buNone/>
            </a:pPr>
            <a:r>
              <a:rPr lang="th-TH" dirty="0" smtClean="0">
                <a:latin typeface="DSN PatPong" pitchFamily="2" charset="-34"/>
                <a:cs typeface="DSN PatPong" pitchFamily="2" charset="-34"/>
              </a:rPr>
              <a:t>      </a:t>
            </a:r>
            <a:r>
              <a:rPr lang="th-TH" sz="3200" dirty="0" smtClean="0">
                <a:latin typeface="DSN PatPong" pitchFamily="2" charset="-34"/>
                <a:cs typeface="DSN PatPong" pitchFamily="2" charset="-34"/>
              </a:rPr>
              <a:t>เรื่อง  งบประมาณรายจ่ายประจำปีงบประมาณ พ.ศ. 2561</a:t>
            </a:r>
            <a:endParaRPr lang="th-TH" sz="3200" dirty="0"/>
          </a:p>
        </p:txBody>
      </p:sp>
      <p:pic>
        <p:nvPicPr>
          <p:cNvPr id="8" name="รูปภาพ 7" descr="C:\Documents and Settings\Administrator\Desktop\กรูด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70" y="928662"/>
            <a:ext cx="571504" cy="53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29</Words>
  <Application>Microsoft Office PowerPoint</Application>
  <PresentationFormat>นำเสนอทางหน้าจอ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ภาพนิ่ง 1</vt:lpstr>
      <vt:lpstr>  เทศบาลตำบลกรูด อำเภอกาญจนดิษฐ์  จังหวัดสุราษฏร์ธานี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Windows User</dc:creator>
  <cp:lastModifiedBy>Windows User</cp:lastModifiedBy>
  <cp:revision>19</cp:revision>
  <dcterms:created xsi:type="dcterms:W3CDTF">2016-08-23T02:55:52Z</dcterms:created>
  <dcterms:modified xsi:type="dcterms:W3CDTF">2017-10-02T08:28:05Z</dcterms:modified>
</cp:coreProperties>
</file>