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81813" cy="97107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316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D408-93DA-4F9D-A44D-8A8166F79987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/>
          <p:cNvPicPr>
            <a:picLocks noGrp="1"/>
          </p:cNvPicPr>
          <p:nvPr>
            <p:ph idx="1"/>
          </p:nvPr>
        </p:nvPicPr>
        <p:blipFill>
          <a:blip r:embed="rId2"/>
          <a:srcRect l="11965" t="7101" r="48176" b="6805"/>
          <a:stretch>
            <a:fillRect/>
          </a:stretch>
        </p:blipFill>
        <p:spPr bwMode="auto">
          <a:xfrm>
            <a:off x="0" y="0"/>
            <a:ext cx="6858000" cy="957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14686" y="2214546"/>
            <a:ext cx="3214710" cy="2357454"/>
          </a:xfrm>
        </p:spPr>
        <p:txBody>
          <a:bodyPr>
            <a:noAutofit/>
          </a:bodyPr>
          <a:lstStyle/>
          <a:p>
            <a:r>
              <a:rPr lang="th-TH" sz="15000" dirty="0" smtClean="0">
                <a:latin typeface="DSN Single" pitchFamily="2" charset="-34"/>
                <a:cs typeface="DSN Single" pitchFamily="2" charset="-34"/>
              </a:rPr>
              <a:t>2562</a:t>
            </a:r>
            <a:endParaRPr lang="th-TH" sz="15000" dirty="0">
              <a:latin typeface="DSN Single" pitchFamily="2" charset="-34"/>
              <a:cs typeface="DSN Single" pitchFamily="2" charset="-34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857232" y="5857884"/>
            <a:ext cx="5643602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th-TH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SN Single" pitchFamily="2" charset="-34"/>
                <a:ea typeface="+mj-ea"/>
                <a:cs typeface="DSN Single" pitchFamily="2" charset="-34"/>
              </a:rPr>
              <a:t>เทศบาลตำบลกรูด </a:t>
            </a:r>
            <a:r>
              <a:rPr lang="th-TH" sz="1500" dirty="0" smtClean="0">
                <a:latin typeface="DSN Single" pitchFamily="2" charset="-34"/>
                <a:ea typeface="+mj-ea"/>
                <a:cs typeface="DSN Single" pitchFamily="2" charset="-34"/>
              </a:rPr>
              <a:t>(</a:t>
            </a:r>
            <a:r>
              <a:rPr lang="en-US" sz="1500" dirty="0" smtClean="0">
                <a:latin typeface="DSN Single" pitchFamily="2" charset="-34"/>
                <a:cs typeface="DSN Single" pitchFamily="2" charset="-34"/>
              </a:rPr>
              <a:t>www.krut.go.th</a:t>
            </a:r>
            <a:r>
              <a:rPr lang="th-TH" sz="1500" dirty="0" smtClean="0">
                <a:latin typeface="DSN Single" pitchFamily="2" charset="-34"/>
                <a:cs typeface="DSN Single" pitchFamily="2" charset="-34"/>
              </a:rPr>
              <a:t>)</a:t>
            </a:r>
            <a:endParaRPr kumimoji="0" lang="th-TH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SN Single" pitchFamily="2" charset="-34"/>
              <a:ea typeface="+mj-ea"/>
              <a:cs typeface="DSN Single" pitchFamily="2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500" dirty="0" smtClean="0">
                <a:latin typeface="DSN Single" pitchFamily="2" charset="-34"/>
                <a:ea typeface="+mj-ea"/>
                <a:cs typeface="DSN Single" pitchFamily="2" charset="-34"/>
              </a:rPr>
              <a:t>อำเภอ</a:t>
            </a:r>
            <a:r>
              <a:rPr lang="th-TH" sz="2500" dirty="0" err="1" smtClean="0">
                <a:latin typeface="DSN Single" pitchFamily="2" charset="-34"/>
                <a:ea typeface="+mj-ea"/>
                <a:cs typeface="DSN Single" pitchFamily="2" charset="-34"/>
              </a:rPr>
              <a:t>กาญ</a:t>
            </a:r>
            <a:r>
              <a:rPr lang="th-TH" sz="2500" dirty="0" smtClean="0">
                <a:latin typeface="DSN Single" pitchFamily="2" charset="-34"/>
                <a:ea typeface="+mj-ea"/>
                <a:cs typeface="DSN Single" pitchFamily="2" charset="-34"/>
              </a:rPr>
              <a:t>จนดิษฐ์  จังหวัดสุราษฏร์ธานี</a:t>
            </a:r>
            <a:endParaRPr kumimoji="0" lang="th-TH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SN Single" pitchFamily="2" charset="-34"/>
              <a:ea typeface="+mj-ea"/>
              <a:cs typeface="DSN Single" pitchFamily="2" charset="-34"/>
            </a:endParaRPr>
          </a:p>
        </p:txBody>
      </p:sp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785794" y="1643042"/>
            <a:ext cx="557216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latin typeface="DSN Single" pitchFamily="2" charset="-34"/>
                <a:ea typeface="+mj-ea"/>
                <a:cs typeface="DSN Single" pitchFamily="2" charset="-34"/>
              </a:rPr>
              <a:t>เทศบัญญัติ  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SN Single" pitchFamily="2" charset="-34"/>
                <a:ea typeface="+mj-ea"/>
                <a:cs typeface="DSN Single" pitchFamily="2" charset="-34"/>
              </a:rPr>
              <a:t>งบประมาณรายจ่ายประจำปี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SN Single" pitchFamily="2" charset="-34"/>
              <a:ea typeface="+mj-ea"/>
              <a:cs typeface="DSN Single" pitchFamily="2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</Words>
  <Application>Microsoft Office PowerPoint</Application>
  <PresentationFormat>นำเสนอทางหน้าจอ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2562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Windows User</cp:lastModifiedBy>
  <cp:revision>35</cp:revision>
  <dcterms:created xsi:type="dcterms:W3CDTF">2016-08-23T02:55:52Z</dcterms:created>
  <dcterms:modified xsi:type="dcterms:W3CDTF">2018-09-04T04:53:55Z</dcterms:modified>
</cp:coreProperties>
</file>